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6A07-F395-4838-BB55-D9047A6EDCB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0A6-EB78-4757-B6EE-0F3668381E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6A07-F395-4838-BB55-D9047A6EDCB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0A6-EB78-4757-B6EE-0F3668381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6A07-F395-4838-BB55-D9047A6EDCB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0A6-EB78-4757-B6EE-0F3668381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6A07-F395-4838-BB55-D9047A6EDCB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0A6-EB78-4757-B6EE-0F3668381E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6A07-F395-4838-BB55-D9047A6EDCB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0A6-EB78-4757-B6EE-0F3668381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6A07-F395-4838-BB55-D9047A6EDCB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0A6-EB78-4757-B6EE-0F3668381E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6A07-F395-4838-BB55-D9047A6EDCB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0A6-EB78-4757-B6EE-0F3668381E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6A07-F395-4838-BB55-D9047A6EDCB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0A6-EB78-4757-B6EE-0F3668381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6A07-F395-4838-BB55-D9047A6EDCB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0A6-EB78-4757-B6EE-0F3668381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6A07-F395-4838-BB55-D9047A6EDCB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0A6-EB78-4757-B6EE-0F3668381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6A07-F395-4838-BB55-D9047A6EDCB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370A6-EB78-4757-B6EE-0F3668381E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866A07-F395-4838-BB55-D9047A6EDCB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E370A6-EB78-4757-B6EE-0F3668381E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sichologvsadu.ru/rabota-psichologa-s-roditelyami/treningi-dlya-roditelej" TargetMode="External"/><Relationship Id="rId2" Type="http://schemas.openxmlformats.org/officeDocument/2006/relationships/hyperlink" Target="https://psichologvsadu.ru/rabota-psichologa-s-roditelyam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бложки\картинки\ps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944216" cy="194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76672"/>
            <a:ext cx="763284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учреждение детский сад «Чебурашка» х. 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Лесной</a:t>
            </a:r>
            <a:r>
              <a:rPr lang="ru-RU" sz="1100" dirty="0" smtClean="0">
                <a:latin typeface="Calibri"/>
                <a:ea typeface="Calibri"/>
                <a:cs typeface="Times New Roman"/>
              </a:rPr>
              <a:t>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«Всё начинается с семьи: ребёнок и общество, культура общения»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4325619"/>
            <a:ext cx="4034071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tabLst>
                <a:tab pos="52197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Педагог – психолог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tabLst>
                <a:tab pos="52197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МБДОУ д/с «Чебурашка»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х.Лесной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                           </a:t>
            </a:r>
            <a:r>
              <a:rPr lang="ru-RU" dirty="0" err="1" smtClean="0">
                <a:latin typeface="Times New Roman"/>
                <a:ea typeface="Calibri"/>
              </a:rPr>
              <a:t>Аллабергенова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Л.В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63813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12.03.2025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45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8784976" cy="647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Семья – это важнейший фактор долголетия и здоровой жизни. Первые жизненные уроки ребенок получает в семье. Его первые учителя – отец и мать. Семья дает ребенку первые представления о добре и зле, формирует представления о нормах поведения в обществе. Ребенок, наблюдая за отношениями отца и матери в повседневной жизни, усваивает определенный тип отношений между мужчиной и женщиной. Именно эта модель будет определять дальнейшее поведение ребенка в социуме.</a:t>
            </a:r>
          </a:p>
        </p:txBody>
      </p:sp>
    </p:spTree>
    <p:extLst>
      <p:ext uri="{BB962C8B-B14F-4D97-AF65-F5344CB8AC3E}">
        <p14:creationId xmlns:p14="http://schemas.microsoft.com/office/powerpoint/2010/main" val="64626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5272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Упражнение «Знакомство»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241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Два слова, которыми можно описать моего ребенка – ...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Если бы мой ребенок был звуком, он звучал бы, как -...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Больше всего мне в моем ребенке нравится – ...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Мой ребенок заставляет меня смеяться, когда – ...</a:t>
            </a:r>
          </a:p>
        </p:txBody>
      </p:sp>
    </p:spTree>
    <p:extLst>
      <p:ext uri="{BB962C8B-B14F-4D97-AF65-F5344CB8AC3E}">
        <p14:creationId xmlns:p14="http://schemas.microsoft.com/office/powerpoint/2010/main" val="316890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Pictures\шаблоны\foni-papik-pro-3e9x-p-kartinki-aist-s-malishom-na-prozrachnom-fo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2008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3745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Упражнение «Аист»</a:t>
            </a:r>
          </a:p>
        </p:txBody>
      </p:sp>
    </p:spTree>
    <p:extLst>
      <p:ext uri="{BB962C8B-B14F-4D97-AF65-F5344CB8AC3E}">
        <p14:creationId xmlns:p14="http://schemas.microsoft.com/office/powerpoint/2010/main" val="421251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572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С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екреты эффективного общения родителей с детьми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43841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-Во-первых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идеальных родителей не бывает. Родители не боги, а живые люди со своими слабостями, настроениями, интересами.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-Во-вторых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какой бы выдающийся психолог и педагог не работал с нами, положительные изменения наступят лишь тогда, когда мы начнем действовать, использовать теорию на практике.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-В-третьих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наше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  <a:hlinkClick r:id="rId3"/>
              </a:rPr>
              <a:t>занятие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не случайно так называется, ведь без творческого подхода и чувства сердцем общение с детьми будет не эффективным.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1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Упражнение «Душа ребенка»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Душа ребенка-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 чаша 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 Вы хотели видеть своего ребенка?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чертами характера он должен обладать?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качествами вы хотели бы наделить своего ребенка?</a:t>
            </a:r>
          </a:p>
        </p:txBody>
      </p:sp>
    </p:spTree>
    <p:extLst>
      <p:ext uri="{BB962C8B-B14F-4D97-AF65-F5344CB8AC3E}">
        <p14:creationId xmlns:p14="http://schemas.microsoft.com/office/powerpoint/2010/main" val="324453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4464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Упражнение «Я люблю своего ребенка»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Упражнение «Осуществление ожиданий»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80928"/>
            <a:ext cx="4240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Упражнение </a:t>
            </a:r>
            <a:r>
              <a:rPr lang="ru-RU" i="1" dirty="0"/>
              <a:t>«Волшебная ромашка»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293096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Упражнение </a:t>
            </a:r>
            <a:r>
              <a:rPr lang="ru-RU" i="1" dirty="0"/>
              <a:t>«Аплодисменты»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55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016" y="2804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Психическое состояние.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5175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Физическое здоровье.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55465" y="219252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Отношения.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904" y="4463807"/>
            <a:ext cx="4104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Проблема развития дошкольников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539" y="4463807"/>
            <a:ext cx="30963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Проблема ДОУ и семьи.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AutoShape 2" descr="Развитие эмоционального интеллекта у родителей как основа успешности детей  | Интерактивное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Развитие эмоционального интеллекта у родителей как основа успешности детей  | Интерактивное образова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Развитие эмоционального интеллекта у родителей как основа успешности детей  | Интерактивное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Администратор\Desktop\1 кв 23г\неделя психологии20.11.23\IMG_4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63" y="4971638"/>
            <a:ext cx="1739685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дминистратор\Desktop\1 кв 23г\неделя психологии20.11.23\CZCG5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8" y="4971638"/>
            <a:ext cx="3170686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дминистратор\Desktop\работа\детский сад\фото занятия папки мо\неделя психологии 17-23.04.2023 приказ\IMG_3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00" y="4971638"/>
            <a:ext cx="1656185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Администратор\Desktop\1 кв 24г\3 кв 24г\IMG_59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70438"/>
            <a:ext cx="1680800" cy="16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Администратор\Desktop\1 кв 24г\3 кв 24г\IMG_59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61" y="2377187"/>
            <a:ext cx="1656184" cy="16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Администратор\Desktop\1 кв 24г\4 кв 24 г\LLBV98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93" y="2594232"/>
            <a:ext cx="2008923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Администратор\Desktop\1 кв 24г\4 кв 24 г\SNJF73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46204"/>
            <a:ext cx="1871699" cy="186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1 кв 24г\4 кв 24 г\IMG_62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70" y="312738"/>
            <a:ext cx="2954660" cy="19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0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бложки\фон для презентации\фон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1225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278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3</cp:revision>
  <dcterms:created xsi:type="dcterms:W3CDTF">2025-03-12T11:31:48Z</dcterms:created>
  <dcterms:modified xsi:type="dcterms:W3CDTF">2025-03-17T06:40:25Z</dcterms:modified>
</cp:coreProperties>
</file>