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C37C0-D06B-46AB-B7B1-62447D310AE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C2B02A-0892-4062-A7E0-789B0B929A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ложки\картинки\ps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44216" cy="19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7632848" cy="294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учреждение детский сад «Чебурашка» х.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Лесной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Выступление на заседании МО педагогов – психологов ДОО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 Цели и задачи формирования и развития эмоционального интеллекта Федеральной образовательной программы дошкольного образования»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325619"/>
            <a:ext cx="4034071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5219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Педагог – психолог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5219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МБДОУ д/с «Чебурашка»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х.Лесной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                           </a:t>
            </a:r>
            <a:r>
              <a:rPr lang="ru-RU" dirty="0" err="1" smtClean="0">
                <a:latin typeface="Times New Roman"/>
                <a:ea typeface="Calibri"/>
              </a:rPr>
              <a:t>Аллабергенова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Л.В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38132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21.02.2025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7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Федеральной программы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" name="Picture 2" descr="C:\Users\Администратор\Desktop\1 кв 23г\отчёт 4 кв\GNIY7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26" y="3789040"/>
            <a:ext cx="5004048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img_img_gazeta_10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487"/>
            <a:ext cx="3275856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1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Задачи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охрана и укрепление физического и психического здоровья детей, в том числе их эмоционального благополучия;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безопасности. 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7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05" y="33265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Эмоциональный интеллект –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 способность человека распознавать эмоции,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понимать намерения, мотивацию и желание других людей и свои собственные, 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также способность управлять своими эмоциями и эмоциями других людей в целях решения практических задач.</a:t>
            </a:r>
            <a:endParaRPr lang="ru-RU" dirty="0"/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93" y="27687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работа\детский сад\фото занятия папки мо\IMG_3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601769" cy="34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работа\детский сад\фото занятия папки мо\IMG_3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86" y="2348880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016" y="31273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Психическое состояние.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5175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Физическое здоровье.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55465" y="21925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Отношения.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904" y="4463807"/>
            <a:ext cx="4104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 развития дошкольников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39" y="4463807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 ДОУ и семьи.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utoShape 2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Администратор\Desktop\1 кв 23г\неделя психологии20.11.23\IMG_4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3" y="4971638"/>
            <a:ext cx="173968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дминистратор\Desktop\1 кв 23г\неделя психологии20.11.23\CZCG5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8" y="4971638"/>
            <a:ext cx="3170686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работа\детский сад\фото занятия папки мо\неделя психологии 17-23.04.2023 приказ\IMG_3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00" y="4971638"/>
            <a:ext cx="165618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истратор\Desktop\1 кв 24г\3 кв 24г\IMG_5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0438"/>
            <a:ext cx="1680800" cy="1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дминистратор\Desktop\1 кв 24г\3 кв 24г\IMG_59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61" y="2377187"/>
            <a:ext cx="1656184" cy="1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дминистратор\Desktop\1 кв 24г\4 кв 24 г\LLBV98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93" y="2594232"/>
            <a:ext cx="2008923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дминистратор\Desktop\1 кв 24г\4 кв 24 г\SNJF73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6204"/>
            <a:ext cx="1871699" cy="18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1 кв 24г\4 кв 24 г\IMG_62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0" y="312738"/>
            <a:ext cx="2954660" cy="19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1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49164"/>
            <a:ext cx="792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Модель поэтапного развития эмоционального интеллекта ребенка.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 этап – «Я в Мире»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знакомство детей с базовыми эмоциями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осмысление дошкольника собственных эмоций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положительного отношения к себе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Эмоции Детей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9329"/>
            <a:ext cx="2448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эмоции настроения для детей - 36 ш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2" y="3212976"/>
            <a:ext cx="20288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арточки эмоции картинки для детей - 2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313" y="764704"/>
            <a:ext cx="59046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II этап – «Мир во мне»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учиться «сострадать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сорадоваться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другому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понимать эмоциональное состояние себя и другого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Детские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етские эмо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етские эмо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2" descr="C:\Users\Администратор\Desktop\1 кв 24г\4 кв 24 г\LLBV9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636912"/>
            <a:ext cx="2960580" cy="34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дминистратор\Desktop\1 кв 24г\4 кв 24 г\ERVW3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6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00" y="260648"/>
            <a:ext cx="84702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III этап – «Мир и Я»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учиться осваивать социальные роли через общение управление собственным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поведением и эмоциональным состоянием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самодвижение ребенка к душевному общению, сближению миров «Я» и «Другого»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Администратор\Desktop\1 кв 24г\2 кв 24 г\UQIF6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99593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1 кв 24г\2 кв 24 г\UYTA3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2" y="2749615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5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ложки\фон для презентации\фо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4482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Arial"/>
              </a:rPr>
              <a:t>Я смеюсь, я </a:t>
            </a:r>
            <a:r>
              <a:rPr lang="ru-RU" sz="2000" dirty="0" smtClean="0">
                <a:solidFill>
                  <a:srgbClr val="111111"/>
                </a:solidFill>
                <a:latin typeface="Arial"/>
              </a:rPr>
              <a:t>хохочу, улыбаюсь 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и шучу,</a:t>
            </a:r>
          </a:p>
          <a:p>
            <a:r>
              <a:rPr lang="ru-RU" sz="2000" dirty="0">
                <a:solidFill>
                  <a:srgbClr val="111111"/>
                </a:solidFill>
                <a:latin typeface="Arial"/>
              </a:rPr>
              <a:t>Мне так весело </a:t>
            </a:r>
            <a:r>
              <a:rPr lang="ru-RU" sz="2000" dirty="0" smtClean="0">
                <a:solidFill>
                  <a:srgbClr val="111111"/>
                </a:solidFill>
                <a:latin typeface="Arial"/>
              </a:rPr>
              <a:t>сегодня, даже 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танцевать хочу!</a:t>
            </a:r>
            <a:endParaRPr lang="ru-RU" sz="2000" b="0" i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2326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279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17</cp:revision>
  <dcterms:created xsi:type="dcterms:W3CDTF">2025-02-18T15:48:29Z</dcterms:created>
  <dcterms:modified xsi:type="dcterms:W3CDTF">2025-02-20T06:19:51Z</dcterms:modified>
</cp:coreProperties>
</file>